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7"/>
  </p:handoutMasterIdLst>
  <p:sldIdLst>
    <p:sldId id="256" r:id="rId2"/>
    <p:sldId id="283" r:id="rId3"/>
    <p:sldId id="284" r:id="rId4"/>
    <p:sldId id="286" r:id="rId5"/>
    <p:sldId id="285" r:id="rId6"/>
  </p:sldIdLst>
  <p:sldSz cx="9144000" cy="6858000" type="screen4x3"/>
  <p:notesSz cx="7053263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217" y="0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C03C468F-B65B-4F41-AD14-1F2A1EB0E715}" type="datetimeFigureOut">
              <a:rPr lang="en-US" smtClean="0"/>
              <a:t>6/15/2016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217" y="8842029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798FAB2E-E97C-4F7C-95CC-2EE494253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606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758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662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817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4353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6/15/2016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838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136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1546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151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441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021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CD348-B1F3-4089-BFC1-0029C22F9B65}" type="datetimeFigureOut">
              <a:rPr lang="en-US" smtClean="0"/>
              <a:t>6/15/2016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417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CD348-B1F3-4089-BFC1-0029C22F9B65}" type="datetimeFigureOut">
              <a:rPr lang="en-US" smtClean="0"/>
              <a:t>6/15/2016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43F2E-8B4C-404B-B6D5-0CCA81867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316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Reflections on Ray Myers:</a:t>
            </a:r>
            <a:br>
              <a:rPr lang="en-US" dirty="0" smtClean="0"/>
            </a:br>
            <a:r>
              <a:rPr lang="en-US" dirty="0" smtClean="0"/>
              <a:t>Teacher, Mentor, Friend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Geoff Vining</a:t>
            </a:r>
          </a:p>
          <a:p>
            <a:r>
              <a:rPr lang="en-US" dirty="0" smtClean="0"/>
              <a:t>Virginia Tech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28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Teacher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Ray’s True Professional Passion</a:t>
            </a:r>
          </a:p>
          <a:p>
            <a:r>
              <a:rPr lang="en-US" dirty="0" smtClean="0"/>
              <a:t>Wonderful Ability to Communicate Ideas in the Classroom</a:t>
            </a:r>
          </a:p>
          <a:p>
            <a:r>
              <a:rPr lang="en-US" dirty="0" smtClean="0"/>
              <a:t>Writing Books:  Extension of Teaching</a:t>
            </a:r>
          </a:p>
          <a:p>
            <a:pPr lvl="1"/>
            <a:r>
              <a:rPr lang="en-US" dirty="0" smtClean="0"/>
              <a:t>Reflected How He Taught His Courses</a:t>
            </a:r>
          </a:p>
          <a:p>
            <a:pPr lvl="1"/>
            <a:r>
              <a:rPr lang="en-US" dirty="0" smtClean="0"/>
              <a:t>“Little Green Book”</a:t>
            </a:r>
          </a:p>
          <a:p>
            <a:pPr lvl="1"/>
            <a:r>
              <a:rPr lang="en-US" dirty="0" smtClean="0"/>
              <a:t>First Draft:  Exactly the Way He Presented Material:  “Of course”</a:t>
            </a:r>
          </a:p>
          <a:p>
            <a:r>
              <a:rPr lang="en-US" dirty="0" smtClean="0"/>
              <a:t>1985 Virginia Teacher of the Year Award</a:t>
            </a:r>
          </a:p>
        </p:txBody>
      </p:sp>
    </p:spTree>
    <p:extLst>
      <p:ext uri="{BB962C8B-B14F-4D97-AF65-F5344CB8AC3E}">
        <p14:creationId xmlns:p14="http://schemas.microsoft.com/office/powerpoint/2010/main" val="63263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Mentor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42 Ph.D. Students</a:t>
            </a:r>
          </a:p>
          <a:p>
            <a:pPr lvl="1"/>
            <a:r>
              <a:rPr lang="en-US" dirty="0" smtClean="0"/>
              <a:t>Some in Academia</a:t>
            </a:r>
          </a:p>
          <a:p>
            <a:pPr lvl="1"/>
            <a:r>
              <a:rPr lang="en-US" dirty="0" smtClean="0"/>
              <a:t>Vast Majority:  Industry</a:t>
            </a:r>
          </a:p>
          <a:p>
            <a:r>
              <a:rPr lang="en-US" dirty="0" smtClean="0"/>
              <a:t>Ray Was the Foundation for Virginia Tech’s Reputation in Industrial Statistics!</a:t>
            </a:r>
          </a:p>
          <a:p>
            <a:r>
              <a:rPr lang="en-US" dirty="0" smtClean="0"/>
              <a:t>Ray’s Industrial Network from Teaching </a:t>
            </a:r>
            <a:r>
              <a:rPr lang="en-US" dirty="0" err="1" smtClean="0"/>
              <a:t>Shortcourses</a:t>
            </a:r>
            <a:r>
              <a:rPr lang="en-US" dirty="0" smtClean="0"/>
              <a:t>/Consulting</a:t>
            </a:r>
          </a:p>
          <a:p>
            <a:r>
              <a:rPr lang="en-US" dirty="0" smtClean="0"/>
              <a:t>Director of the </a:t>
            </a:r>
            <a:r>
              <a:rPr lang="en-US" smtClean="0"/>
              <a:t>Consulting Center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1064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Mentor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Dissertation Advisor</a:t>
            </a:r>
          </a:p>
          <a:p>
            <a:pPr lvl="1"/>
            <a:r>
              <a:rPr lang="en-US" dirty="0" smtClean="0"/>
              <a:t>Apprenticeship</a:t>
            </a:r>
          </a:p>
          <a:p>
            <a:pPr lvl="1"/>
            <a:r>
              <a:rPr lang="en-US" dirty="0" smtClean="0"/>
              <a:t>Mid 80s:</a:t>
            </a:r>
          </a:p>
          <a:p>
            <a:pPr lvl="2"/>
            <a:r>
              <a:rPr lang="en-US" dirty="0" smtClean="0"/>
              <a:t>Graphical Alternatives to Optimality Criteria</a:t>
            </a:r>
          </a:p>
          <a:p>
            <a:pPr lvl="2"/>
            <a:r>
              <a:rPr lang="en-US" dirty="0" smtClean="0"/>
              <a:t>Shift to Robust Parameter Design</a:t>
            </a:r>
          </a:p>
          <a:p>
            <a:r>
              <a:rPr lang="en-US" dirty="0" smtClean="0"/>
              <a:t>Door Always Open!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1956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Mentor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Shewhart</a:t>
            </a:r>
            <a:r>
              <a:rPr lang="en-US" dirty="0" smtClean="0"/>
              <a:t> Medalists</a:t>
            </a:r>
          </a:p>
          <a:p>
            <a:pPr lvl="1"/>
            <a:r>
              <a:rPr lang="en-US" dirty="0" smtClean="0"/>
              <a:t>Directly Mentored Four</a:t>
            </a:r>
          </a:p>
          <a:p>
            <a:pPr lvl="1"/>
            <a:r>
              <a:rPr lang="en-US" dirty="0" smtClean="0"/>
              <a:t>Only Box Mentored More!</a:t>
            </a:r>
          </a:p>
          <a:p>
            <a:r>
              <a:rPr lang="en-US" dirty="0" smtClean="0"/>
              <a:t>Box Medalists:  Three (More than Box!)</a:t>
            </a:r>
          </a:p>
          <a:p>
            <a:r>
              <a:rPr lang="en-US" dirty="0" smtClean="0"/>
              <a:t>Mentoring Style</a:t>
            </a:r>
          </a:p>
          <a:p>
            <a:pPr lvl="1"/>
            <a:r>
              <a:rPr lang="en-US" dirty="0" smtClean="0"/>
              <a:t>By Example:  Model of the Academic Industrial Statistician</a:t>
            </a:r>
          </a:p>
          <a:p>
            <a:pPr lvl="1"/>
            <a:r>
              <a:rPr lang="en-US" dirty="0" smtClean="0"/>
              <a:t>Friend Who Honestly Cared</a:t>
            </a:r>
          </a:p>
        </p:txBody>
      </p:sp>
    </p:spTree>
    <p:extLst>
      <p:ext uri="{BB962C8B-B14F-4D97-AF65-F5344CB8AC3E}">
        <p14:creationId xmlns:p14="http://schemas.microsoft.com/office/powerpoint/2010/main" val="139694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151</Words>
  <Application>Microsoft Office PowerPoint</Application>
  <PresentationFormat>On-screen Show (4:3)</PresentationFormat>
  <Paragraphs>33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Reflections on Ray Myers: Teacher, Mentor, Friend</vt:lpstr>
      <vt:lpstr>Teacher</vt:lpstr>
      <vt:lpstr>Mentor</vt:lpstr>
      <vt:lpstr>Mentor</vt:lpstr>
      <vt:lpstr>Mentor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Legacy of George Box and the Future of Industrial Statistics: ENBIS Box Medal Address</dc:title>
  <dc:creator>Geoff Vining</dc:creator>
  <cp:lastModifiedBy>Geoff Vining</cp:lastModifiedBy>
  <cp:revision>39</cp:revision>
  <cp:lastPrinted>2016-06-10T14:03:36Z</cp:lastPrinted>
  <dcterms:created xsi:type="dcterms:W3CDTF">2015-08-28T17:59:46Z</dcterms:created>
  <dcterms:modified xsi:type="dcterms:W3CDTF">2016-06-15T14:32:30Z</dcterms:modified>
</cp:coreProperties>
</file>