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7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F31C-4B35-4FA0-93C7-60EFF3C0C95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26AD-7816-4968-9A34-D06E5A862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068"/>
            <a:ext cx="12192000" cy="55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52450"/>
            <a:ext cx="11620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5275"/>
            <a:ext cx="12039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38350"/>
            <a:ext cx="9906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" y="182033"/>
            <a:ext cx="11706225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7833"/>
            <a:ext cx="8305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7" y="335492"/>
            <a:ext cx="98012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46" y="228071"/>
            <a:ext cx="10086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295275"/>
            <a:ext cx="94011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343025"/>
            <a:ext cx="97917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0" y="285221"/>
            <a:ext cx="11439525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847446"/>
            <a:ext cx="98298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019175"/>
            <a:ext cx="119253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52425"/>
            <a:ext cx="99441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733" y="-599595"/>
            <a:ext cx="12192000" cy="67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90650"/>
            <a:ext cx="1143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80987"/>
            <a:ext cx="93630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619250"/>
            <a:ext cx="9001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7" y="-482115"/>
            <a:ext cx="12192000" cy="65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655"/>
            <a:ext cx="12192000" cy="56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379"/>
            <a:ext cx="12192000" cy="31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934" y="-745067"/>
            <a:ext cx="12192000" cy="64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216"/>
            <a:ext cx="12192000" cy="51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67" y="4521200"/>
            <a:ext cx="45720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895475"/>
            <a:ext cx="8915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Shelemyahu Zacks</dc:creator>
  <cp:lastModifiedBy>Shelemyahu Zacks</cp:lastModifiedBy>
  <cp:revision>15</cp:revision>
  <dcterms:created xsi:type="dcterms:W3CDTF">2019-05-04T19:56:39Z</dcterms:created>
  <dcterms:modified xsi:type="dcterms:W3CDTF">2019-05-06T15:37:23Z</dcterms:modified>
</cp:coreProperties>
</file>